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5" r:id="rId2"/>
    <p:sldId id="374" r:id="rId3"/>
    <p:sldId id="373" r:id="rId4"/>
    <p:sldId id="380" r:id="rId5"/>
    <p:sldId id="371" r:id="rId6"/>
    <p:sldId id="372" r:id="rId7"/>
    <p:sldId id="382" r:id="rId8"/>
    <p:sldId id="375" r:id="rId9"/>
    <p:sldId id="377" r:id="rId10"/>
    <p:sldId id="376" r:id="rId11"/>
    <p:sldId id="378" r:id="rId12"/>
    <p:sldId id="381" r:id="rId13"/>
    <p:sldId id="414" r:id="rId14"/>
    <p:sldId id="379" r:id="rId15"/>
    <p:sldId id="39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660"/>
  </p:normalViewPr>
  <p:slideViewPr>
    <p:cSldViewPr>
      <p:cViewPr varScale="1">
        <p:scale>
          <a:sx n="62" d="100"/>
          <a:sy n="62" d="100"/>
        </p:scale>
        <p:origin x="164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39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08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3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32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0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8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38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81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566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26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85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5B84-9D51-45DB-89F8-0E874DDAC223}" type="datetimeFigureOut">
              <a:rPr lang="en-GB" smtClean="0"/>
              <a:t>07/06/2022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587" y="1277060"/>
            <a:ext cx="2073411" cy="21126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380550"/>
            <a:ext cx="6141671" cy="1324056"/>
          </a:xfrm>
        </p:spPr>
        <p:txBody>
          <a:bodyPr>
            <a:noAutofit/>
          </a:bodyPr>
          <a:lstStyle/>
          <a:p>
            <a:r>
              <a:rPr lang="en-GB" b="1" dirty="0">
                <a:latin typeface="+mn-lt"/>
              </a:rPr>
              <a:t>Case Study: Johnston CP School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39221" y="639573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+mn-lt"/>
              </a:rPr>
              <a:t>Pembrokeshire Outdoor Schools (PODS)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384972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839" y="5226420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sp>
        <p:nvSpPr>
          <p:cNvPr id="4" name="AutoShape 4" descr="Neyland School – The Darwin Centre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481320" y="3837121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7354E1-9FB8-4ADE-A723-C1E07243EA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253" y="1348175"/>
            <a:ext cx="1986693" cy="199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9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12495" y="1498476"/>
            <a:ext cx="3898776" cy="960438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solidFill>
                  <a:srgbClr val="00B050"/>
                </a:solidFill>
                <a:cs typeface="Calibri" panose="020F0502020204030204" pitchFamily="34" charset="0"/>
              </a:rPr>
              <a:t>Exploring The Field and Woodland Area</a:t>
            </a:r>
            <a:endParaRPr lang="en-GB" altLang="en-US" sz="3600" dirty="0">
              <a:solidFill>
                <a:srgbClr val="00B050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24431"/>
            <a:ext cx="4961152" cy="35436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7447" y="3520287"/>
            <a:ext cx="4979212" cy="335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06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Student Ownership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2579" y="1556833"/>
            <a:ext cx="6833225" cy="48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23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ea typeface="Calibri" panose="020F0502020204030204" pitchFamily="34" charset="0"/>
                <a:cs typeface="Calibri" panose="020F0502020204030204" pitchFamily="34" charset="0"/>
              </a:rPr>
              <a:t>Tree Planting 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1176475"/>
            <a:ext cx="4764140" cy="3498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5472" y="1363794"/>
            <a:ext cx="2375836" cy="316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69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ea typeface="Calibri" panose="020F0502020204030204" pitchFamily="34" charset="0"/>
                <a:cs typeface="Calibri" panose="020F0502020204030204" pitchFamily="34" charset="0"/>
              </a:rPr>
              <a:t>Learning in The Field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76475"/>
            <a:ext cx="5492510" cy="3727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1255" y="3302541"/>
            <a:ext cx="4897192" cy="355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05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Mathematics and Numeracy Outside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07584"/>
            <a:ext cx="4716016" cy="3340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9294" y="3068960"/>
            <a:ext cx="4874706" cy="366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1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Mathematics and Numeracy Outside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608" y="1321293"/>
            <a:ext cx="68961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16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Blended Learning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2" y="1065028"/>
            <a:ext cx="4695773" cy="3466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369" y="1218786"/>
            <a:ext cx="4019918" cy="540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10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Diverse Learning Opportunities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32054"/>
            <a:ext cx="3899925" cy="29249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0502" y="1339127"/>
            <a:ext cx="5325637" cy="391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53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Expressive Arts Outside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1132771"/>
            <a:ext cx="4289335" cy="30612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8060" y="1652153"/>
            <a:ext cx="4775940" cy="355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01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Bringing the Outdoors Inside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34" y="1322773"/>
            <a:ext cx="4866659" cy="35684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2282" y="1101446"/>
            <a:ext cx="4104671" cy="2185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9075" y="1723315"/>
            <a:ext cx="3605026" cy="373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45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err="1">
                <a:cs typeface="Calibri" panose="020F0502020204030204" pitchFamily="34" charset="0"/>
              </a:rPr>
              <a:t>Bushcraft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1297831"/>
            <a:ext cx="5616624" cy="37964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31" y="2284209"/>
            <a:ext cx="2942157" cy="220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06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 err="1">
                <a:cs typeface="Calibri" panose="020F0502020204030204" pitchFamily="34" charset="0"/>
              </a:rPr>
              <a:t>Bushcraft</a:t>
            </a:r>
            <a:r>
              <a:rPr lang="en-GB" altLang="en-US" sz="3600" b="1" dirty="0">
                <a:cs typeface="Calibri" panose="020F0502020204030204" pitchFamily="34" charset="0"/>
              </a:rPr>
              <a:t> and life long skills!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768" y="1124744"/>
            <a:ext cx="7632848" cy="565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8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Rewards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1628800"/>
            <a:ext cx="6635566" cy="46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01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24" y="1698063"/>
            <a:ext cx="2019872" cy="190668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371600" y="384972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839" y="5226420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sp>
        <p:nvSpPr>
          <p:cNvPr id="4" name="AutoShape 4" descr="Neyland School – The Darwin Centre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975" y="1689061"/>
            <a:ext cx="1546361" cy="1553264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2018453" y="2986160"/>
            <a:ext cx="5196051" cy="1716517"/>
          </a:xfrm>
        </p:spPr>
        <p:txBody>
          <a:bodyPr>
            <a:noAutofit/>
          </a:bodyPr>
          <a:lstStyle/>
          <a:p>
            <a:r>
              <a:rPr lang="en-GB" sz="4000" b="1" dirty="0" err="1">
                <a:solidFill>
                  <a:srgbClr val="00B050"/>
                </a:solidFill>
              </a:rPr>
              <a:t>Diolch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yn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fawr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iawn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i’r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holl</a:t>
            </a:r>
            <a:r>
              <a:rPr lang="en-GB" sz="4000" b="1" dirty="0">
                <a:solidFill>
                  <a:srgbClr val="00B050"/>
                </a:solidFill>
              </a:rPr>
              <a:t> staff a </a:t>
            </a:r>
            <a:r>
              <a:rPr lang="en-GB" sz="4000" b="1" dirty="0" err="1">
                <a:solidFill>
                  <a:srgbClr val="00B050"/>
                </a:solidFill>
              </a:rPr>
              <a:t>myfyrwyr</a:t>
            </a:r>
            <a:r>
              <a:rPr lang="en-GB" sz="4000" b="1" dirty="0">
                <a:solidFill>
                  <a:srgbClr val="00B050"/>
                </a:solidFill>
              </a:rPr>
              <a:t> or </a:t>
            </a:r>
            <a:r>
              <a:rPr lang="en-GB" sz="4000" b="1" dirty="0" err="1">
                <a:solidFill>
                  <a:srgbClr val="00B050"/>
                </a:solidFill>
              </a:rPr>
              <a:t>ysgolion</a:t>
            </a:r>
            <a:r>
              <a:rPr lang="en-GB" sz="4000" b="1" dirty="0">
                <a:solidFill>
                  <a:srgbClr val="00B050"/>
                </a:solidFill>
              </a:rPr>
              <a:t> a </a:t>
            </a:r>
            <a:r>
              <a:rPr lang="en-GB" sz="4000" b="1" dirty="0" err="1">
                <a:solidFill>
                  <a:srgbClr val="00B050"/>
                </a:solidFill>
              </a:rPr>
              <a:t>gymerodd</a:t>
            </a:r>
            <a:r>
              <a:rPr lang="en-GB" sz="4000" b="1" dirty="0">
                <a:solidFill>
                  <a:srgbClr val="00B050"/>
                </a:solidFill>
              </a:rPr>
              <a:t> ran! 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660692" y="811805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Thank you very much to all the staff and students of the schools involved!</a:t>
            </a:r>
          </a:p>
        </p:txBody>
      </p:sp>
    </p:spTree>
    <p:extLst>
      <p:ext uri="{BB962C8B-B14F-4D97-AF65-F5344CB8AC3E}">
        <p14:creationId xmlns:p14="http://schemas.microsoft.com/office/powerpoint/2010/main" val="1880591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16229</TotalTime>
  <Words>84</Words>
  <Application>Microsoft Office PowerPoint</Application>
  <PresentationFormat>On-screen Show (4:3)</PresentationFormat>
  <Paragraphs>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Case Study: Johnston CP School</vt:lpstr>
      <vt:lpstr>Exploring The Field and Woodland Area</vt:lpstr>
      <vt:lpstr>Student Ownership</vt:lpstr>
      <vt:lpstr>Tree Planting </vt:lpstr>
      <vt:lpstr>Learning in The Field</vt:lpstr>
      <vt:lpstr>Mathematics and Numeracy Outside</vt:lpstr>
      <vt:lpstr>Mathematics and Numeracy Outside</vt:lpstr>
      <vt:lpstr>Blended Learning</vt:lpstr>
      <vt:lpstr>Diverse Learning Opportunities</vt:lpstr>
      <vt:lpstr>Expressive Arts Outside</vt:lpstr>
      <vt:lpstr>Bringing the Outdoors Inside</vt:lpstr>
      <vt:lpstr>Bushcraft</vt:lpstr>
      <vt:lpstr>Bushcraft and life long skills!</vt:lpstr>
      <vt:lpstr>Rewards</vt:lpstr>
      <vt:lpstr>Diolch yn fawr iawn i’r holl staff a myfyrwyr or ysgolion a gymerodd ran! </vt:lpstr>
    </vt:vector>
  </TitlesOfParts>
  <Company>Pembrokeshire Coast National 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Ysgolion Awyr Agored Sir Benfro</dc:title>
  <dc:creator>Bryony Rees</dc:creator>
  <cp:lastModifiedBy>Bryony Rees</cp:lastModifiedBy>
  <cp:revision>89</cp:revision>
  <dcterms:created xsi:type="dcterms:W3CDTF">2020-08-20T09:24:00Z</dcterms:created>
  <dcterms:modified xsi:type="dcterms:W3CDTF">2022-06-07T16:56:04Z</dcterms:modified>
</cp:coreProperties>
</file>