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4" r:id="rId5"/>
    <p:sldId id="258" r:id="rId6"/>
    <p:sldId id="266" r:id="rId7"/>
    <p:sldId id="267" r:id="rId8"/>
    <p:sldId id="268" r:id="rId9"/>
    <p:sldId id="259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777CA2-EECA-C4F2-0D81-6A25D9A075E1}" v="277" dt="2022-10-13T10:19:43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715DA-9AFB-FAFF-1B8A-0E7DF3DCD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677EA-34BF-701A-8D81-BD208069A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EA27A-B088-B41E-7D2D-3664ECE6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9A730-A30A-3AD9-D5A6-3F4227D3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4BD40-5E6A-4801-D7D2-F33CDEB6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44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39AE-A8AF-6D83-596B-307D76A5B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F5131-2A40-94EE-ADD9-A615B4114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F2CCD-52B4-0432-CD5B-8153309EF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7B3E-B6B0-949F-7407-86FF43DE3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482B9-95C0-31AE-79FB-8996D7FC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30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12692-545B-4442-EAA0-6E85A0D5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57B1D-3B36-A513-A1D0-E33B45AFF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0B22A-BBAD-E51D-C6BF-470CA521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89BE6-D105-5BFC-6EEF-950CB495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63238-0261-70EA-6CCB-22F543E67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40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FFF6-A180-D6B4-3391-F011BCC9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644C8-A7DB-CFB0-29AB-12EECEED9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BFB93-4985-7DA8-4CF1-4247BD079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C68C7-B8D7-DE22-5189-7E24F03D8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AFF9A-8DB9-9387-C2A7-8C37AC65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629FA-9C94-3AE8-DB4E-568AA6C8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91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48D17-72C3-26C6-41F4-3654CD0B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635CD-BD5A-12B6-49D9-559FE954B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BE933-FA57-676A-DADC-88E1C1FC2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0786F-5189-DFDF-B61F-ED76F7DD5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66D7E1-4A71-5D42-EB0F-9600AD7850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678E9-81EB-C83A-8F1D-578AE65D1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51A1E6-B949-FD99-9D36-DC84E652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083629-57D4-59CB-A969-490190B3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54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35BF1-3A91-136A-87AA-B7DF0EE2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E0ECB-C725-6CA1-CBC1-98C23188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4068EC-6DB4-4FC9-B8A2-7AFAE5232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8BEC-ACA2-776A-A303-DD991B15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85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6ADF0F-C6E9-6A11-96EB-A760B482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D1EB0-A06B-F988-824D-5DB842A2E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09F52-2ACC-88B1-1DFB-95CD1CD7F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04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0D7AB-7D25-B856-FBCE-994C0E10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4DB4B-13E1-03C6-2E1B-EEA9E3616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0CE0D-8488-E916-4FF9-AFC37A368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AAA72-7649-3CCD-755C-8E868D5D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753B2-D659-D31B-05B2-5468BC1A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AA6C4-9862-C603-E0C4-9574D60A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71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74B-FFA1-9764-981E-2E450895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67DC40-496C-722F-0789-E0F2359F7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7E6A4-95CE-9ED5-06CD-510071233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3B67D-91A8-5CC5-033C-5F56D410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F665B-29B3-E2D0-B9F2-F818349B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9AE5B-0191-C6D7-69C5-D6A149D22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2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7FE7E-E3D0-1966-5B20-F6A7A7D2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05DC5-60FA-F348-E2E4-1F298D34D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66B49-A06C-75DF-10EF-FCBE48E4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3B114-653F-0387-86EA-2998D93D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0FC59-7CE9-FF1C-D858-56A03C9D0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96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57D8BD-AF23-F653-9816-68CAE4D9C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1B1631-4D97-612D-2BE4-B993E476D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26708-81EC-8573-746C-F2EC0A4B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D0414-41B5-73B8-50D5-2F5FBDB3B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28300-29BB-CCE4-AC4C-DE7624497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94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FFBBC-3D3F-58CC-E0F7-3E249B10D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37300-ACA2-17D7-F25F-23F1FEFF2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E953F-244F-B4AB-6502-9656F7D5E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FF6AC-90BD-4414-BD74-75DB6E223C2E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4473E-8983-C48C-937A-745056F02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F8EA4-0C4A-194F-944F-32260640B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2BEDB-F38F-41C6-B30A-84AAC3367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07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8CE8-86DA-C675-9DEC-834850689E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Developing our Outside area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2E661D-6CB5-2F29-889E-790C38E066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854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0D3E3-7F29-E9E7-7BEF-3F14BAC51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000" dirty="0" err="1">
                <a:cs typeface="Calibri"/>
              </a:rPr>
              <a:t>Prynhawn</a:t>
            </a:r>
            <a:r>
              <a:rPr lang="en-GB" sz="3000" dirty="0">
                <a:cs typeface="Calibri"/>
              </a:rPr>
              <a:t> da</a:t>
            </a:r>
            <a:endParaRPr lang="en-GB" sz="3000" dirty="0"/>
          </a:p>
          <a:p>
            <a:pPr marL="0" indent="0">
              <a:buNone/>
            </a:pPr>
            <a:endParaRPr lang="en-GB" sz="3000" dirty="0">
              <a:cs typeface="Calibri"/>
            </a:endParaRPr>
          </a:p>
          <a:p>
            <a:pPr marL="0" indent="0">
              <a:buNone/>
            </a:pPr>
            <a:r>
              <a:rPr lang="en-GB" sz="3000" dirty="0"/>
              <a:t>We are the members of </a:t>
            </a:r>
            <a:r>
              <a:rPr lang="en-GB" sz="3000" dirty="0" err="1"/>
              <a:t>Criw</a:t>
            </a:r>
            <a:r>
              <a:rPr lang="en-GB" sz="3000" dirty="0"/>
              <a:t> Cosh (our school council) and we would like to tell you about how we are planning to develop our outdoor area to make it even better.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78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EF9762-48A6-F97F-F9AD-13A9D78AD8F7}"/>
              </a:ext>
            </a:extLst>
          </p:cNvPr>
          <p:cNvSpPr txBox="1"/>
          <p:nvPr/>
        </p:nvSpPr>
        <p:spPr>
          <a:xfrm>
            <a:off x="345440" y="314960"/>
            <a:ext cx="1134872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200" dirty="0"/>
              <a:t>We started with Bryony from PODS coming in to help  </a:t>
            </a:r>
            <a:r>
              <a:rPr lang="en-GB" sz="2200" dirty="0">
                <a:ea typeface="+mn-lt"/>
                <a:cs typeface="+mn-lt"/>
              </a:rPr>
              <a:t>Dosbarth Seren (summer 22)</a:t>
            </a:r>
            <a:r>
              <a:rPr lang="en-GB" sz="2200" dirty="0"/>
              <a:t> think about our current school grounds and how we use them.</a:t>
            </a:r>
            <a:endParaRPr lang="en-GB" sz="2200" dirty="0">
              <a:cs typeface="Calibri"/>
            </a:endParaRPr>
          </a:p>
          <a:p>
            <a:r>
              <a:rPr lang="en-GB" sz="2200" dirty="0"/>
              <a:t>We plotted any new features on the maps that she had provided then colour coded different areas according to how we all felt they were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2FC8F-3820-6A01-F5C1-E9D31DE2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81063" y="1195387"/>
            <a:ext cx="4772025" cy="6534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60718E-7EBF-145B-67CD-B2290CBCB035}"/>
              </a:ext>
            </a:extLst>
          </p:cNvPr>
          <p:cNvSpPr txBox="1"/>
          <p:nvPr/>
        </p:nvSpPr>
        <p:spPr>
          <a:xfrm>
            <a:off x="7426960" y="2590800"/>
            <a:ext cx="33121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In our groups we talked about what things worked well and what didn’t work so well – and how to improve this </a:t>
            </a:r>
            <a:r>
              <a:rPr lang="en-GB" sz="2200" dirty="0" err="1"/>
              <a:t>eg</a:t>
            </a:r>
            <a:r>
              <a:rPr lang="en-GB" sz="2200" dirty="0"/>
              <a:t> moving log circle from where the football ‘goal’ was (which we did straight away as this was an easy thing to sort)</a:t>
            </a:r>
          </a:p>
        </p:txBody>
      </p:sp>
    </p:spTree>
    <p:extLst>
      <p:ext uri="{BB962C8B-B14F-4D97-AF65-F5344CB8AC3E}">
        <p14:creationId xmlns:p14="http://schemas.microsoft.com/office/powerpoint/2010/main" val="101946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p&#10;&#10;Description automatically generated">
            <a:extLst>
              <a:ext uri="{FF2B5EF4-FFF2-40B4-BE49-F238E27FC236}">
                <a16:creationId xmlns:a16="http://schemas.microsoft.com/office/drawing/2014/main" id="{A198ABB0-4508-9710-C9BC-E086200DF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772160" y="848360"/>
            <a:ext cx="5842000" cy="4378960"/>
          </a:xfrm>
          <a:prstGeom prst="rect">
            <a:avLst/>
          </a:prstGeom>
        </p:spPr>
      </p:pic>
      <p:pic>
        <p:nvPicPr>
          <p:cNvPr id="3" name="Picture 3" descr="Map&#10;&#10;Description automatically generated">
            <a:extLst>
              <a:ext uri="{FF2B5EF4-FFF2-40B4-BE49-F238E27FC236}">
                <a16:creationId xmlns:a16="http://schemas.microsoft.com/office/drawing/2014/main" id="{1B11B4B5-1BCB-7AC9-7775-4FD4CD69C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520440" y="2123440"/>
            <a:ext cx="5628640" cy="4216400"/>
          </a:xfrm>
          <a:prstGeom prst="rect">
            <a:avLst/>
          </a:prstGeom>
        </p:spPr>
      </p:pic>
      <p:pic>
        <p:nvPicPr>
          <p:cNvPr id="5" name="Picture 5" descr="Map&#10;&#10;Description automatically generated">
            <a:extLst>
              <a:ext uri="{FF2B5EF4-FFF2-40B4-BE49-F238E27FC236}">
                <a16:creationId xmlns:a16="http://schemas.microsoft.com/office/drawing/2014/main" id="{B88EC95C-2F40-147B-24BB-CAFD3F102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582" y="45700"/>
            <a:ext cx="4094480" cy="572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56D946-5457-3F59-506B-6354BDD4FCDF}"/>
              </a:ext>
            </a:extLst>
          </p:cNvPr>
          <p:cNvSpPr txBox="1"/>
          <p:nvPr/>
        </p:nvSpPr>
        <p:spPr>
          <a:xfrm>
            <a:off x="4337538" y="128953"/>
            <a:ext cx="388033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dirty="0">
                <a:cs typeface="Calibri"/>
              </a:rPr>
              <a:t>These are the aerial maps we used</a:t>
            </a:r>
            <a:endParaRPr lang="en-US" sz="2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810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E8991D-03F2-0E7B-3245-29B7E2B6C1FC}"/>
              </a:ext>
            </a:extLst>
          </p:cNvPr>
          <p:cNvSpPr txBox="1"/>
          <p:nvPr/>
        </p:nvSpPr>
        <p:spPr>
          <a:xfrm>
            <a:off x="365760" y="345440"/>
            <a:ext cx="11277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Following Bryony’s visit we looked at pictures of outside areas at other schools to give ideas of what a good outdoor area could look like and then we designed our own outside areas.  Using all the plans, we have come up with a list of things we would like to include in our outside area.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59DBD1-46EE-C21F-6F67-38B8050EE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625" y="2112010"/>
            <a:ext cx="5029200" cy="3771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3649B-73D2-42AF-6857-BDE56D8E2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660" y="1483359"/>
            <a:ext cx="5570644" cy="4177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DA6C4D-671B-E34E-DD92-4A946E407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388" y="2179656"/>
            <a:ext cx="5570382" cy="41777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29A5B4-F510-F3BA-4546-9ACDAB746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6" y="1639651"/>
            <a:ext cx="6858000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A51348-E130-37C9-03B2-317B0E136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182" y="1595914"/>
            <a:ext cx="685800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716491-C1BE-1E59-6967-EC468DFB98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97989" y="2245514"/>
            <a:ext cx="5772155" cy="432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1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541C53-E1DB-BA25-093D-1202761F1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620" y="1645333"/>
            <a:ext cx="4183380" cy="55778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079148-D4A3-2AE1-CC39-98D4C980AB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63" y="2016968"/>
            <a:ext cx="4449803" cy="33373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9BD540-250B-B352-3434-4626B371E3D8}"/>
              </a:ext>
            </a:extLst>
          </p:cNvPr>
          <p:cNvSpPr txBox="1"/>
          <p:nvPr/>
        </p:nvSpPr>
        <p:spPr>
          <a:xfrm>
            <a:off x="59330" y="91440"/>
            <a:ext cx="1046643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These are some of the things we would like at our school</a:t>
            </a:r>
            <a:endParaRPr lang="en-GB" dirty="0"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97845A-5707-1B99-F515-D260C7BFAE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0" y="1275283"/>
            <a:ext cx="5669280" cy="315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0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1A5CB8-49C9-6055-28F7-43B896628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842" y="142240"/>
            <a:ext cx="3737158" cy="383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64D45-7A1F-F2B2-6F5D-0BA9BF393DC5}"/>
              </a:ext>
            </a:extLst>
          </p:cNvPr>
          <p:cNvSpPr txBox="1"/>
          <p:nvPr/>
        </p:nvSpPr>
        <p:spPr>
          <a:xfrm>
            <a:off x="477520" y="436880"/>
            <a:ext cx="712216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4F38D0-F5C2-10F2-A74E-377A16EB5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9080" y="3854068"/>
            <a:ext cx="5455195" cy="2891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7FD233-CF05-27EA-0044-B7856DAC8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207" y="1637209"/>
            <a:ext cx="3403384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22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6E08FE-585D-7D71-B42D-FE1795402288}"/>
              </a:ext>
            </a:extLst>
          </p:cNvPr>
          <p:cNvSpPr txBox="1"/>
          <p:nvPr/>
        </p:nvSpPr>
        <p:spPr>
          <a:xfrm>
            <a:off x="477520" y="436880"/>
            <a:ext cx="712216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316845-2B98-86D5-DD6B-5B86174A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218" y="319087"/>
            <a:ext cx="3870220" cy="53863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3973E3-7EB3-7961-6287-8CBBAFEF9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9" y="1431131"/>
            <a:ext cx="4339986" cy="399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00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3A65B1-BD15-2D38-C432-E237975C1B14}"/>
              </a:ext>
            </a:extLst>
          </p:cNvPr>
          <p:cNvSpPr txBox="1"/>
          <p:nvPr/>
        </p:nvSpPr>
        <p:spPr>
          <a:xfrm>
            <a:off x="314325" y="514350"/>
            <a:ext cx="1134427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This term, we were chosen as the members of </a:t>
            </a:r>
            <a:r>
              <a:rPr lang="en-GB" sz="2800" dirty="0" err="1"/>
              <a:t>Criw</a:t>
            </a:r>
            <a:r>
              <a:rPr lang="en-GB" sz="2800" dirty="0"/>
              <a:t> Cosh and one of our first jobs was to come up with a list of items that could go into boxes for playtime.</a:t>
            </a:r>
          </a:p>
          <a:p>
            <a:endParaRPr lang="en-GB" sz="2800" dirty="0"/>
          </a:p>
          <a:p>
            <a:r>
              <a:rPr lang="en-GB" sz="2800" dirty="0"/>
              <a:t>Mrs Adams wanted the boxes to be based on the 6 areas of learning.</a:t>
            </a:r>
          </a:p>
          <a:p>
            <a:endParaRPr lang="en-GB" sz="2800" dirty="0"/>
          </a:p>
          <a:p>
            <a:r>
              <a:rPr lang="en-GB" sz="2800" dirty="0"/>
              <a:t>It was quite tricky to think of things for some boxes but we have made a start.</a:t>
            </a:r>
          </a:p>
          <a:p>
            <a:endParaRPr lang="en-GB" sz="2800" dirty="0"/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81558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15123A-B543-5992-52C3-349C81035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666750"/>
            <a:ext cx="8743950" cy="6191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B7441B-F9FB-C3C3-254E-E871CC78D7BC}"/>
              </a:ext>
            </a:extLst>
          </p:cNvPr>
          <p:cNvSpPr txBox="1"/>
          <p:nvPr/>
        </p:nvSpPr>
        <p:spPr>
          <a:xfrm>
            <a:off x="0" y="0"/>
            <a:ext cx="87439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/>
              <a:t>This is what we have come up with so far</a:t>
            </a:r>
          </a:p>
        </p:txBody>
      </p:sp>
    </p:spTree>
    <p:extLst>
      <p:ext uri="{BB962C8B-B14F-4D97-AF65-F5344CB8AC3E}">
        <p14:creationId xmlns:p14="http://schemas.microsoft.com/office/powerpoint/2010/main" val="163738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78BEE4-4A54-C047-A686-1B6E5BE3C26B}"/>
              </a:ext>
            </a:extLst>
          </p:cNvPr>
          <p:cNvSpPr txBox="1"/>
          <p:nvPr/>
        </p:nvSpPr>
        <p:spPr>
          <a:xfrm>
            <a:off x="390525" y="495300"/>
            <a:ext cx="10810875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300" dirty="0"/>
              <a:t>We are now waiting for someone to come back to school with some quotes for wooden boxes to store everything before we order and make the activities.</a:t>
            </a:r>
          </a:p>
          <a:p>
            <a:endParaRPr lang="en-GB" sz="3300" dirty="0">
              <a:cs typeface="Calibri"/>
            </a:endParaRPr>
          </a:p>
          <a:p>
            <a:r>
              <a:rPr lang="en-GB" sz="3300" dirty="0">
                <a:cs typeface="Calibri"/>
              </a:rPr>
              <a:t>We also plan to have an enterprise day where we make some of the </a:t>
            </a:r>
            <a:r>
              <a:rPr lang="en-GB" sz="3300">
                <a:cs typeface="Calibri"/>
              </a:rPr>
              <a:t>activities</a:t>
            </a:r>
            <a:r>
              <a:rPr lang="en-GB" sz="3300" dirty="0">
                <a:cs typeface="Calibri"/>
              </a:rPr>
              <a:t> and games ourselves. </a:t>
            </a:r>
          </a:p>
          <a:p>
            <a:endParaRPr lang="en-GB" sz="3300" dirty="0"/>
          </a:p>
          <a:p>
            <a:r>
              <a:rPr lang="en-GB" sz="3300" dirty="0"/>
              <a:t>The next step will be to work with Bryony on putting our plan into action – getting hold of materials and applying for any grants that are available to help with cost.</a:t>
            </a:r>
          </a:p>
        </p:txBody>
      </p:sp>
    </p:spTree>
    <p:extLst>
      <p:ext uri="{BB962C8B-B14F-4D97-AF65-F5344CB8AC3E}">
        <p14:creationId xmlns:p14="http://schemas.microsoft.com/office/powerpoint/2010/main" val="24811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78BEE4-4A54-C047-A686-1B6E5BE3C26B}"/>
              </a:ext>
            </a:extLst>
          </p:cNvPr>
          <p:cNvSpPr txBox="1"/>
          <p:nvPr/>
        </p:nvSpPr>
        <p:spPr>
          <a:xfrm>
            <a:off x="390525" y="495300"/>
            <a:ext cx="1081087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dirty="0" err="1"/>
              <a:t>Diolch</a:t>
            </a:r>
            <a:r>
              <a:rPr lang="en-GB" sz="3300" dirty="0"/>
              <a:t> am </a:t>
            </a:r>
            <a:r>
              <a:rPr lang="en-GB" sz="3300" dirty="0" err="1"/>
              <a:t>wrando</a:t>
            </a:r>
            <a:endParaRPr lang="en-GB" sz="3300" dirty="0"/>
          </a:p>
          <a:p>
            <a:pPr algn="ctr"/>
            <a:endParaRPr lang="en-GB" sz="3300" dirty="0"/>
          </a:p>
          <a:p>
            <a:pPr algn="ctr"/>
            <a:r>
              <a:rPr lang="en-GB" sz="3300" dirty="0"/>
              <a:t>Thank you for listening</a:t>
            </a:r>
          </a:p>
          <a:p>
            <a:pPr algn="ctr"/>
            <a:endParaRPr lang="en-GB" sz="3300" dirty="0"/>
          </a:p>
          <a:p>
            <a:pPr algn="ctr"/>
            <a:endParaRPr lang="en-GB" sz="3300" dirty="0"/>
          </a:p>
          <a:p>
            <a:pPr algn="ctr"/>
            <a:r>
              <a:rPr lang="en-GB" sz="3300" dirty="0"/>
              <a:t>Does anyone have any questions?</a:t>
            </a:r>
          </a:p>
          <a:p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1583493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393</Words>
  <Application>Microsoft Office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Developing our Outside area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our Outside area</dc:title>
  <dc:creator>Hannah Golding</dc:creator>
  <cp:lastModifiedBy>Bryony Rees</cp:lastModifiedBy>
  <cp:revision>52</cp:revision>
  <dcterms:created xsi:type="dcterms:W3CDTF">2022-09-21T12:40:20Z</dcterms:created>
  <dcterms:modified xsi:type="dcterms:W3CDTF">2022-11-11T15:49:40Z</dcterms:modified>
</cp:coreProperties>
</file>