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3"/>
  </p:notesMasterIdLst>
  <p:sldIdLst>
    <p:sldId id="256" r:id="rId2"/>
    <p:sldId id="259" r:id="rId3"/>
    <p:sldId id="281" r:id="rId4"/>
    <p:sldId id="276" r:id="rId5"/>
    <p:sldId id="282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7" r:id="rId15"/>
    <p:sldId id="278" r:id="rId16"/>
    <p:sldId id="271" r:id="rId17"/>
    <p:sldId id="272" r:id="rId18"/>
    <p:sldId id="279" r:id="rId19"/>
    <p:sldId id="280" r:id="rId20"/>
    <p:sldId id="274" r:id="rId21"/>
    <p:sldId id="275" r:id="rId22"/>
  </p:sldIdLst>
  <p:sldSz cx="9144000" cy="6858000" type="screen4x3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AC87-7741-4317-86B0-BAF2CABC1069}" type="datetimeFigureOut">
              <a:rPr lang="en-GB" smtClean="0"/>
              <a:pPr/>
              <a:t>10/11/2022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C0CCA-AC3D-4CA7-9075-F5F0AFBED9E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C0CCA-AC3D-4CA7-9075-F5F0AFBED9E3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C0CCA-AC3D-4CA7-9075-F5F0AFBED9E3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C0CCA-AC3D-4CA7-9075-F5F0AFBED9E3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806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8071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8072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8073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ECB0149-DC97-417F-AB0E-9E07FA6BE37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1B1384-1BC1-4D05-8E38-07F61752DFF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389B6-B0C7-4210-A4E1-294F8779E89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9D8C2-995F-4EE5-A6D5-1593CDF7768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53D20-F7B0-462F-AFF7-625FCFB874C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0A9AB-E202-4AB6-8E97-5F37016F203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3D560-7005-4FF7-8324-3ED3A98BF72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F5BBD-08D4-4935-9EC9-C5358A11BFE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0ABB3B-6B68-476B-968B-4949745431E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5704E-7D43-40C0-AF8E-B40CC7422EB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BD66D-A95E-4085-958C-71BF9CAA4D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87043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705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8705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GB"/>
          </a:p>
        </p:txBody>
      </p:sp>
      <p:sp>
        <p:nvSpPr>
          <p:cNvPr id="8705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56CEE94-14AD-4F8C-A8DD-E1278AB78B0F}" type="slidenum">
              <a:rPr lang="en-GB"/>
              <a:pPr/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960240"/>
          </a:xfrm>
        </p:spPr>
        <p:txBody>
          <a:bodyPr/>
          <a:lstStyle/>
          <a:p>
            <a:r>
              <a:rPr lang="en-GB" sz="54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Pembrokeshire </a:t>
            </a:r>
            <a:br>
              <a:rPr lang="en-GB" sz="54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54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Outdoor Schools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512168"/>
          </a:xfrm>
        </p:spPr>
        <p:txBody>
          <a:bodyPr/>
          <a:lstStyle/>
          <a:p>
            <a:r>
              <a:rPr lang="en-GB" sz="5400" dirty="0" err="1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Ysgolion</a:t>
            </a:r>
            <a:r>
              <a:rPr lang="en-GB" sz="54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5400" dirty="0" err="1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Awyr</a:t>
            </a:r>
            <a:r>
              <a:rPr lang="en-GB" sz="54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5400" dirty="0" err="1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Agored</a:t>
            </a:r>
            <a:r>
              <a:rPr lang="en-GB" sz="54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en-GB" sz="54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Sir </a:t>
            </a:r>
            <a:r>
              <a:rPr lang="en-GB" sz="5400" dirty="0" err="1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Benfro</a:t>
            </a:r>
            <a:endParaRPr lang="en-GB" sz="5400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1" descr="U:\My Documents\My Pictures\Final OD Schools.gif"/>
          <p:cNvPicPr>
            <a:picLocks noChangeAspect="1" noChangeArrowheads="1"/>
          </p:cNvPicPr>
          <p:nvPr/>
        </p:nvPicPr>
        <p:blipFill>
          <a:blip r:embed="rId2" cstate="print"/>
          <a:srcRect l="10387" t="7918" r="6515" b="20824"/>
          <a:stretch>
            <a:fillRect/>
          </a:stretch>
        </p:blipFill>
        <p:spPr bwMode="auto">
          <a:xfrm>
            <a:off x="3419872" y="2204864"/>
            <a:ext cx="2448272" cy="2754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\\10.41.26.253\shared$\_Photos 2013-14\Class 2\class 2\2013-09-04 class two photo\class two photo 016.JPG"/>
          <p:cNvPicPr>
            <a:picLocks noChangeAspect="1" noChangeArrowheads="1"/>
          </p:cNvPicPr>
          <p:nvPr/>
        </p:nvPicPr>
        <p:blipFill>
          <a:blip r:embed="rId3" cstate="print"/>
          <a:srcRect l="3693" r="13562" b="8586"/>
          <a:stretch>
            <a:fillRect/>
          </a:stretch>
        </p:blipFill>
        <p:spPr bwMode="auto">
          <a:xfrm rot="5400000">
            <a:off x="5264766" y="4752458"/>
            <a:ext cx="199884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How to become an Outdoor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734871" cy="4920952"/>
          </a:xfrm>
        </p:spPr>
        <p:txBody>
          <a:bodyPr/>
          <a:lstStyle/>
          <a:p>
            <a:pPr>
              <a:buNone/>
            </a:pPr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Culture/whole School Ethos</a:t>
            </a: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Timetabling all classes</a:t>
            </a: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Deciding where to go...</a:t>
            </a: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Making a commitment</a:t>
            </a:r>
          </a:p>
          <a:p>
            <a:endParaRPr lang="en-GB" dirty="0"/>
          </a:p>
        </p:txBody>
      </p:sp>
      <p:sp>
        <p:nvSpPr>
          <p:cNvPr id="6" name="Cloud Callout 5"/>
          <p:cNvSpPr/>
          <p:nvPr/>
        </p:nvSpPr>
        <p:spPr bwMode="auto">
          <a:xfrm>
            <a:off x="5255568" y="1700808"/>
            <a:ext cx="3888432" cy="2304256"/>
          </a:xfrm>
          <a:prstGeom prst="cloudCallout">
            <a:avLst>
              <a:gd name="adj1" fmla="val -10977"/>
              <a:gd name="adj2" fmla="val 111545"/>
            </a:avLst>
          </a:prstGeom>
          <a:solidFill>
            <a:schemeClr val="accent2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‘We are an Outdoor School’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U:\My Documents\My Pictures\Final OD Schools.gif"/>
          <p:cNvPicPr>
            <a:picLocks noChangeAspect="1" noChangeArrowheads="1"/>
          </p:cNvPicPr>
          <p:nvPr/>
        </p:nvPicPr>
        <p:blipFill>
          <a:blip r:embed="rId3" cstate="print"/>
          <a:srcRect l="10387" t="7918" r="6515" b="20824"/>
          <a:stretch>
            <a:fillRect/>
          </a:stretch>
        </p:blipFill>
        <p:spPr bwMode="auto">
          <a:xfrm>
            <a:off x="6876256" y="4005064"/>
            <a:ext cx="1944216" cy="2187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Why become an Outdoor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734871" cy="4920952"/>
          </a:xfrm>
        </p:spPr>
        <p:txBody>
          <a:bodyPr/>
          <a:lstStyle/>
          <a:p>
            <a:pPr>
              <a:buNone/>
            </a:pPr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It is something to be proud of.</a:t>
            </a: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It’s simple – being Outdoors is good for you!</a:t>
            </a:r>
          </a:p>
          <a:p>
            <a:pPr>
              <a:buNone/>
            </a:pPr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Positive impact on pupil outcomes </a:t>
            </a:r>
          </a:p>
          <a:p>
            <a:pPr>
              <a:buNone/>
            </a:pPr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    – well being and standards.</a:t>
            </a: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Impact of Outdoor Schools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57400"/>
            <a:ext cx="8540750" cy="5400600"/>
          </a:xfrm>
        </p:spPr>
        <p:txBody>
          <a:bodyPr/>
          <a:lstStyle/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PASS results</a:t>
            </a:r>
          </a:p>
          <a:p>
            <a:endParaRPr lang="en-GB" sz="14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Personal and social skills</a:t>
            </a:r>
          </a:p>
          <a:p>
            <a:endParaRPr lang="en-GB" sz="14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Significant reduction in behaviour incidents</a:t>
            </a:r>
          </a:p>
          <a:p>
            <a:endParaRPr lang="en-GB" sz="14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Science results</a:t>
            </a:r>
          </a:p>
          <a:p>
            <a:endParaRPr lang="en-GB" sz="14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Improved pupil performance in creative language, report writing etc.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The Way Forward......?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734871" cy="4920952"/>
          </a:xfrm>
        </p:spPr>
        <p:txBody>
          <a:bodyPr/>
          <a:lstStyle/>
          <a:p>
            <a:pPr>
              <a:buNone/>
            </a:pPr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Growth of the Outdoor Schools Project.</a:t>
            </a: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Outdoor Schools’ Baby Brother.</a:t>
            </a: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Spreading to other Local </a:t>
            </a:r>
          </a:p>
          <a:p>
            <a:pPr>
              <a:buNone/>
            </a:pPr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	Authorities, Clusters and /or </a:t>
            </a:r>
          </a:p>
          <a:p>
            <a:pPr>
              <a:buNone/>
            </a:pPr>
            <a:r>
              <a:rPr lang="en-GB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	Families of schools. </a:t>
            </a: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GB" b="1" dirty="0">
              <a:solidFill>
                <a:schemeClr val="accent6">
                  <a:lumMod val="40000"/>
                  <a:lumOff val="6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GB" dirty="0"/>
          </a:p>
        </p:txBody>
      </p:sp>
      <p:pic>
        <p:nvPicPr>
          <p:cNvPr id="6" name="Picture 4" descr="outdoor%20pre-school%20certificate-05"/>
          <p:cNvPicPr>
            <a:picLocks noChangeAspect="1" noChangeArrowheads="1"/>
          </p:cNvPicPr>
          <p:nvPr/>
        </p:nvPicPr>
        <p:blipFill>
          <a:blip r:embed="rId3" cstate="print"/>
          <a:srcRect l="12314" t="3868" r="11067" b="38104"/>
          <a:stretch>
            <a:fillRect/>
          </a:stretch>
        </p:blipFill>
        <p:spPr bwMode="auto">
          <a:xfrm>
            <a:off x="6300192" y="3593590"/>
            <a:ext cx="2669097" cy="285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Practical Ideas and Suggestions</a:t>
            </a:r>
            <a:endParaRPr lang="en-GB" dirty="0"/>
          </a:p>
        </p:txBody>
      </p:sp>
      <p:pic>
        <p:nvPicPr>
          <p:cNvPr id="1026" name="Picture 2" descr="C:\Users\Headteacher\Pictures\OS Presentation\0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3483" y="1676400"/>
            <a:ext cx="5897033" cy="4422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eadteacher\Pictures\OS Presentation\0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523" y="260648"/>
            <a:ext cx="8640959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eadteacher\Pictures\OS Presentation\P10500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448938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eadteacher\Pictures\OS Presentation\P10500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eadteacher\Pictures\OS Presentation\amroth trip 0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968885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eadteacher\Pictures\OS Presentation\End of term 0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60906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eadteacher\Pictures\OS Presentation\End of term 0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8160906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eadteacher\Pictures\OS Presentation\SAM_03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206642"/>
            <a:ext cx="8616957" cy="6462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eadteacher\Pictures\My Pictures\Outdoor Schools\OS Booklet\New Folder\CLASS THREE CAMERA 0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424936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eadteacher\Pictures\My Pictures\Outdoor Schools\OS Booklet\OS\0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160906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eadteacher\Pictures\OS Presentation\SAM_15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5874" r="18187" b="25107"/>
          <a:stretch>
            <a:fillRect/>
          </a:stretch>
        </p:blipFill>
        <p:spPr bwMode="auto">
          <a:xfrm>
            <a:off x="539552" y="243108"/>
            <a:ext cx="8064896" cy="6306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eadteacher\Pictures\OS Presentation\SAM_15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650"/>
            <a:ext cx="8424936" cy="6318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eadteacher\Pictures\My Pictures\Outdoor Schools\OS Booklet\OS\SAM_04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621" t="13675" r="21830" b="21368"/>
          <a:stretch>
            <a:fillRect/>
          </a:stretch>
        </p:blipFill>
        <p:spPr bwMode="auto">
          <a:xfrm>
            <a:off x="323528" y="476672"/>
            <a:ext cx="8496944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eadteacher\Pictures\My Pictures\Outdoor Schools\Outdoor Schools Presentation Day\DSCF32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686" t="17741" r="17241"/>
          <a:stretch>
            <a:fillRect/>
          </a:stretch>
        </p:blipFill>
        <p:spPr bwMode="auto">
          <a:xfrm>
            <a:off x="323528" y="188640"/>
            <a:ext cx="8424936" cy="65169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eadteacher\Pictures\OS Presentation\Kids runni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4217"/>
          <a:stretch>
            <a:fillRect/>
          </a:stretch>
        </p:blipFill>
        <p:spPr bwMode="auto">
          <a:xfrm>
            <a:off x="323528" y="548680"/>
            <a:ext cx="8538713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0688"/>
            <a:ext cx="8424936" cy="4824536"/>
          </a:xfrm>
        </p:spPr>
        <p:txBody>
          <a:bodyPr/>
          <a:lstStyle/>
          <a:p>
            <a:pPr algn="ctr">
              <a:buNone/>
            </a:pPr>
            <a:endParaRPr lang="en-GB" sz="6000" dirty="0">
              <a:latin typeface="Calibri" pitchFamily="34" charset="0"/>
              <a:cs typeface="Calibri" pitchFamily="34" charset="0"/>
            </a:endParaRPr>
          </a:p>
          <a:p>
            <a:pPr algn="ctr">
              <a:buNone/>
            </a:pPr>
            <a:r>
              <a:rPr lang="en-GB" sz="60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‘Tomorrow’s protectors of the outdoors are the children who play in it today’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ouds design template">
  <a:themeElements>
    <a:clrScheme name="Office Theme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 design template</Template>
  <TotalTime>574</TotalTime>
  <Words>158</Words>
  <Application>Microsoft Office PowerPoint</Application>
  <PresentationFormat>On-screen Show (4:3)</PresentationFormat>
  <Paragraphs>49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Clouds design template</vt:lpstr>
      <vt:lpstr>Pembrokeshire  Outdoor Schools</vt:lpstr>
      <vt:lpstr>How to become an Outdoor School?</vt:lpstr>
      <vt:lpstr>Why become an Outdoor School?</vt:lpstr>
      <vt:lpstr>Impact of Outdoor Schools </vt:lpstr>
      <vt:lpstr>The Way Forward......?</vt:lpstr>
      <vt:lpstr>Practical Ideas and Suggestions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Pembrokeshire  Outdoor Schools</dc:title>
  <dc:creator>Headteacher</dc:creator>
  <cp:lastModifiedBy>Bryony Rees</cp:lastModifiedBy>
  <cp:revision>66</cp:revision>
  <cp:lastPrinted>1601-01-01T00:00:00Z</cp:lastPrinted>
  <dcterms:created xsi:type="dcterms:W3CDTF">2013-09-17T12:46:35Z</dcterms:created>
  <dcterms:modified xsi:type="dcterms:W3CDTF">2022-11-10T12:34:02Z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TC102037621033</vt:lpwstr>
  </property>
</Properties>
</file>