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77" r:id="rId2"/>
    <p:sldId id="329" r:id="rId3"/>
    <p:sldId id="343" r:id="rId4"/>
    <p:sldId id="344" r:id="rId5"/>
    <p:sldId id="347" r:id="rId6"/>
    <p:sldId id="345" r:id="rId7"/>
    <p:sldId id="348" r:id="rId8"/>
    <p:sldId id="349" r:id="rId9"/>
    <p:sldId id="346" r:id="rId10"/>
    <p:sldId id="350" r:id="rId11"/>
    <p:sldId id="352" r:id="rId12"/>
    <p:sldId id="353" r:id="rId13"/>
    <p:sldId id="321" r:id="rId14"/>
    <p:sldId id="361" r:id="rId15"/>
    <p:sldId id="362" r:id="rId16"/>
    <p:sldId id="371" r:id="rId17"/>
    <p:sldId id="338" r:id="rId18"/>
    <p:sldId id="372" r:id="rId19"/>
    <p:sldId id="373" r:id="rId20"/>
    <p:sldId id="363" r:id="rId21"/>
    <p:sldId id="354" r:id="rId22"/>
    <p:sldId id="364" r:id="rId23"/>
    <p:sldId id="355" r:id="rId24"/>
    <p:sldId id="356" r:id="rId25"/>
    <p:sldId id="357" r:id="rId26"/>
    <p:sldId id="369" r:id="rId27"/>
    <p:sldId id="370" r:id="rId28"/>
    <p:sldId id="358" r:id="rId29"/>
    <p:sldId id="359" r:id="rId30"/>
    <p:sldId id="360" r:id="rId31"/>
    <p:sldId id="367" r:id="rId32"/>
    <p:sldId id="368" r:id="rId33"/>
    <p:sldId id="365" r:id="rId34"/>
    <p:sldId id="366" r:id="rId35"/>
    <p:sldId id="37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0" autoAdjust="0"/>
    <p:restoredTop sz="94660"/>
  </p:normalViewPr>
  <p:slideViewPr>
    <p:cSldViewPr>
      <p:cViewPr varScale="1">
        <p:scale>
          <a:sx n="88" d="100"/>
          <a:sy n="88" d="100"/>
        </p:scale>
        <p:origin x="196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C9E0E-5B6E-47B8-9750-7EE66099E8D4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F8DB5-41F9-4D3E-BE9E-CBD261FA9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809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A68AE-01C1-4B29-8277-2EE02652BE0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007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39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08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3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32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10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87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38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81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566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26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85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C5B84-9D51-45DB-89F8-0E874DDAC223}" type="datetimeFigureOut">
              <a:rPr lang="en-GB" smtClean="0"/>
              <a:t>09/12/2022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png"/><Relationship Id="rId7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media" Target="../media/media2.MP4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.png"/><Relationship Id="rId7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3.png"/><Relationship Id="rId7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420" y="5069802"/>
            <a:ext cx="2085013" cy="2255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730" y="5020325"/>
            <a:ext cx="1459441" cy="550097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3568" y="1411195"/>
            <a:ext cx="7772400" cy="1470025"/>
          </a:xfrm>
        </p:spPr>
        <p:txBody>
          <a:bodyPr>
            <a:normAutofit fontScale="90000"/>
          </a:bodyPr>
          <a:lstStyle/>
          <a:p>
            <a:pPr marL="0" indent="0">
              <a:lnSpc>
                <a:spcPct val="120000"/>
              </a:lnSpc>
            </a:pPr>
            <a:r>
              <a:rPr lang="en-GB" sz="4800" b="1" dirty="0"/>
              <a:t>St Marks VA Church School</a:t>
            </a:r>
            <a:br>
              <a:rPr lang="en-GB" sz="4800" b="1" dirty="0"/>
            </a:br>
            <a:r>
              <a:rPr lang="en-GB" sz="4800" b="1" dirty="0"/>
              <a:t>Developing School Grounds </a:t>
            </a:r>
            <a:br>
              <a:rPr lang="en-GB" sz="4800" b="1" dirty="0"/>
            </a:br>
            <a:endParaRPr lang="en-GB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5688" y="2796174"/>
            <a:ext cx="6587008" cy="2331874"/>
          </a:xfrm>
        </p:spPr>
        <p:txBody>
          <a:bodyPr>
            <a:normAutofit/>
          </a:bodyPr>
          <a:lstStyle/>
          <a:p>
            <a:r>
              <a:rPr lang="en-GB" dirty="0"/>
              <a:t>Exploring how school grounds can be transformed to create outdoor learning opportunities for students. </a:t>
            </a:r>
          </a:p>
        </p:txBody>
      </p:sp>
    </p:spTree>
    <p:extLst>
      <p:ext uri="{BB962C8B-B14F-4D97-AF65-F5344CB8AC3E}">
        <p14:creationId xmlns:p14="http://schemas.microsoft.com/office/powerpoint/2010/main" val="3549674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May 2021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  <p:pic>
        <p:nvPicPr>
          <p:cNvPr id="9" name="Picture 8" descr="A picture containing grass, tree, outdoor, sky&#10;&#10;Description automatically generated">
            <a:extLst>
              <a:ext uri="{FF2B5EF4-FFF2-40B4-BE49-F238E27FC236}">
                <a16:creationId xmlns:a16="http://schemas.microsoft.com/office/drawing/2014/main" id="{51D79DD6-911E-4494-9E1B-104AFCD2D0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92" y="1345221"/>
            <a:ext cx="4248472" cy="3186354"/>
          </a:xfrm>
          <a:prstGeom prst="rect">
            <a:avLst/>
          </a:prstGeom>
        </p:spPr>
      </p:pic>
      <p:pic>
        <p:nvPicPr>
          <p:cNvPr id="13" name="Picture 12" descr="A group of people play frisbee in a field&#10;&#10;Description automatically generated with medium confidence">
            <a:extLst>
              <a:ext uri="{FF2B5EF4-FFF2-40B4-BE49-F238E27FC236}">
                <a16:creationId xmlns:a16="http://schemas.microsoft.com/office/drawing/2014/main" id="{9D50C3FF-DE8F-88E0-1300-8978ED4821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596" y="1333924"/>
            <a:ext cx="4278597" cy="320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96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May 2021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  <p:pic>
        <p:nvPicPr>
          <p:cNvPr id="5" name="Picture 4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06C37673-9B11-0339-5AF1-69D61EF454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58052"/>
            <a:ext cx="3803915" cy="2852936"/>
          </a:xfrm>
          <a:prstGeom prst="rect">
            <a:avLst/>
          </a:prstGeom>
        </p:spPr>
      </p:pic>
      <p:pic>
        <p:nvPicPr>
          <p:cNvPr id="7" name="Picture 6" descr="A picture containing grass, sky, outdoor, day&#10;&#10;Description automatically generated">
            <a:extLst>
              <a:ext uri="{FF2B5EF4-FFF2-40B4-BE49-F238E27FC236}">
                <a16:creationId xmlns:a16="http://schemas.microsoft.com/office/drawing/2014/main" id="{C7F8D8C4-B6E5-732B-0DCD-6E305E43F0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937" y="1481581"/>
            <a:ext cx="3803915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37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May 2021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  <p:pic>
        <p:nvPicPr>
          <p:cNvPr id="6" name="Picture 5" descr="A picture containing grass, sky, outdoor, tree&#10;&#10;Description automatically generated">
            <a:extLst>
              <a:ext uri="{FF2B5EF4-FFF2-40B4-BE49-F238E27FC236}">
                <a16:creationId xmlns:a16="http://schemas.microsoft.com/office/drawing/2014/main" id="{D1FCCCDF-9316-31FB-FF9D-C3C3AF6FC1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295" y="1127520"/>
            <a:ext cx="2743200" cy="3657600"/>
          </a:xfrm>
          <a:prstGeom prst="rect">
            <a:avLst/>
          </a:prstGeom>
        </p:spPr>
      </p:pic>
      <p:pic>
        <p:nvPicPr>
          <p:cNvPr id="9" name="Picture 8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562C018C-856F-6BAD-DD21-56A0EAE09F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09129"/>
            <a:ext cx="27432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25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4DBD9-E448-EC5C-04FD-309FC183D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Develop school grounds for outdoor learning </a:t>
            </a:r>
          </a:p>
          <a:p>
            <a:r>
              <a:rPr lang="en-GB" dirty="0"/>
              <a:t>Create a Community Space</a:t>
            </a:r>
          </a:p>
          <a:p>
            <a:r>
              <a:rPr lang="en-GB" dirty="0"/>
              <a:t>Work with local businesses </a:t>
            </a:r>
          </a:p>
          <a:p>
            <a:r>
              <a:rPr lang="en-GB" dirty="0"/>
              <a:t>Food/Growing Project</a:t>
            </a:r>
          </a:p>
          <a:p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42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Action Plan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F71ABD-EBE4-07D8-99A8-CF39A6A6AE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941" y="1055498"/>
            <a:ext cx="7130118" cy="4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0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Action Plan continued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3FA404-8226-0221-C6E7-6D1E0B19CA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479" y="1378988"/>
            <a:ext cx="8363542" cy="300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84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Business and Partnership Support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832B29-686B-4CFF-0A12-FB7AC40922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28800"/>
            <a:ext cx="9144000" cy="269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0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July 2021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  <p:pic>
        <p:nvPicPr>
          <p:cNvPr id="5" name="Picture 4" descr="A picture containing grass, outdoor, tree, sky&#10;&#10;Description automatically generated">
            <a:extLst>
              <a:ext uri="{FF2B5EF4-FFF2-40B4-BE49-F238E27FC236}">
                <a16:creationId xmlns:a16="http://schemas.microsoft.com/office/drawing/2014/main" id="{00AC28BD-62EA-37AA-EB6C-7D5439C708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551952"/>
            <a:ext cx="4506589" cy="3379942"/>
          </a:xfrm>
          <a:prstGeom prst="rect">
            <a:avLst/>
          </a:prstGeom>
        </p:spPr>
      </p:pic>
      <p:pic>
        <p:nvPicPr>
          <p:cNvPr id="12" name="Picture 11" descr="A picture containing outdoor, sky, grass, ground&#10;&#10;Description automatically generated">
            <a:extLst>
              <a:ext uri="{FF2B5EF4-FFF2-40B4-BE49-F238E27FC236}">
                <a16:creationId xmlns:a16="http://schemas.microsoft.com/office/drawing/2014/main" id="{24CA4278-CA78-BD8D-EE4A-9C05033AD8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29" y="1297059"/>
            <a:ext cx="2891814" cy="385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37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Work Party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  <p:pic>
        <p:nvPicPr>
          <p:cNvPr id="6" name="Picture 5" descr="A group of people outside a shed&#10;&#10;Description automatically generated with low confidence">
            <a:extLst>
              <a:ext uri="{FF2B5EF4-FFF2-40B4-BE49-F238E27FC236}">
                <a16:creationId xmlns:a16="http://schemas.microsoft.com/office/drawing/2014/main" id="{E3689662-35E9-90DA-0F45-F3200D975A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28" y="1260994"/>
            <a:ext cx="4211475" cy="3158606"/>
          </a:xfrm>
          <a:prstGeom prst="rect">
            <a:avLst/>
          </a:prstGeom>
        </p:spPr>
      </p:pic>
      <p:pic>
        <p:nvPicPr>
          <p:cNvPr id="9" name="Picture 8" descr="A picture containing grass, outdoor, sky, building&#10;&#10;Description automatically generated">
            <a:extLst>
              <a:ext uri="{FF2B5EF4-FFF2-40B4-BE49-F238E27FC236}">
                <a16:creationId xmlns:a16="http://schemas.microsoft.com/office/drawing/2014/main" id="{338DB32A-8A9D-508E-BBA5-6FCB989B2A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057053"/>
            <a:ext cx="2996637" cy="399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58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Running Track Replacement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5" name="Picture 4" descr="A picture containing grass, tree, outdoor, sky&#10;&#10;Description automatically generated">
            <a:extLst>
              <a:ext uri="{FF2B5EF4-FFF2-40B4-BE49-F238E27FC236}">
                <a16:creationId xmlns:a16="http://schemas.microsoft.com/office/drawing/2014/main" id="{32456071-F43E-8309-699A-9389655B0D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016" y="1244293"/>
            <a:ext cx="2519382" cy="3359176"/>
          </a:xfrm>
          <a:prstGeom prst="rect">
            <a:avLst/>
          </a:prstGeom>
        </p:spPr>
      </p:pic>
      <p:pic>
        <p:nvPicPr>
          <p:cNvPr id="8" name="Picture 7" descr="A picture containing grass, outdoor, tree, sky&#10;&#10;Description automatically generated">
            <a:extLst>
              <a:ext uri="{FF2B5EF4-FFF2-40B4-BE49-F238E27FC236}">
                <a16:creationId xmlns:a16="http://schemas.microsoft.com/office/drawing/2014/main" id="{53B5D1E7-0EE1-3769-5D19-7A0F6BF206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6" y="1260994"/>
            <a:ext cx="2556133" cy="3408177"/>
          </a:xfrm>
          <a:prstGeom prst="rect">
            <a:avLst/>
          </a:prstGeom>
        </p:spPr>
      </p:pic>
      <p:pic>
        <p:nvPicPr>
          <p:cNvPr id="13" name="Picture 12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18A4B93F-6B21-7A56-FB3D-34119706AA5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2" t="1" b="-3991"/>
          <a:stretch/>
        </p:blipFill>
        <p:spPr>
          <a:xfrm>
            <a:off x="366118" y="1244293"/>
            <a:ext cx="2784837" cy="350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91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Nature Garden Development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5" name="Picture 4" descr="A picture containing grass, outdoor, sky, tree&#10;&#10;Description automatically generated">
            <a:extLst>
              <a:ext uri="{FF2B5EF4-FFF2-40B4-BE49-F238E27FC236}">
                <a16:creationId xmlns:a16="http://schemas.microsoft.com/office/drawing/2014/main" id="{215A3866-75E6-A924-1F8E-E9D2433760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45" y="1220010"/>
            <a:ext cx="4038755" cy="3029066"/>
          </a:xfrm>
          <a:prstGeom prst="rect">
            <a:avLst/>
          </a:prstGeom>
        </p:spPr>
      </p:pic>
      <p:pic>
        <p:nvPicPr>
          <p:cNvPr id="12" name="Picture 11" descr="A picture containing grass, outdoor, sky, tree&#10;&#10;Description automatically generated">
            <a:extLst>
              <a:ext uri="{FF2B5EF4-FFF2-40B4-BE49-F238E27FC236}">
                <a16:creationId xmlns:a16="http://schemas.microsoft.com/office/drawing/2014/main" id="{F096B5C5-8343-5AB8-2774-497EDDC136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2" y="1177363"/>
            <a:ext cx="4038753" cy="302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08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Polytunnel Construction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7" name="Picture 6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EDEFA2B3-785D-F066-F799-6FFC9938FA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81737"/>
            <a:ext cx="2663801" cy="3551735"/>
          </a:xfrm>
          <a:prstGeom prst="rect">
            <a:avLst/>
          </a:prstGeom>
        </p:spPr>
      </p:pic>
      <p:pic>
        <p:nvPicPr>
          <p:cNvPr id="13" name="Picture 12" descr="A picture containing grass, outdoor, sky&#10;&#10;Description automatically generated">
            <a:extLst>
              <a:ext uri="{FF2B5EF4-FFF2-40B4-BE49-F238E27FC236}">
                <a16:creationId xmlns:a16="http://schemas.microsoft.com/office/drawing/2014/main" id="{D824B58B-4A83-FB74-4A55-4BD9EFB114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741" y="1590221"/>
            <a:ext cx="3963502" cy="297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19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Polytunnel Construction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5" name="Picture 4" descr="A picture containing grass, outdoor, sky, tree&#10;&#10;Description automatically generated">
            <a:extLst>
              <a:ext uri="{FF2B5EF4-FFF2-40B4-BE49-F238E27FC236}">
                <a16:creationId xmlns:a16="http://schemas.microsoft.com/office/drawing/2014/main" id="{9E88C4CA-53AD-C13F-461C-3EF12F5539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5" y="1509621"/>
            <a:ext cx="3899233" cy="2924425"/>
          </a:xfrm>
          <a:prstGeom prst="rect">
            <a:avLst/>
          </a:prstGeom>
        </p:spPr>
      </p:pic>
      <p:pic>
        <p:nvPicPr>
          <p:cNvPr id="8" name="Picture 7" descr="A picture containing grass, sky, outdoor, building&#10;&#10;Description automatically generated">
            <a:extLst>
              <a:ext uri="{FF2B5EF4-FFF2-40B4-BE49-F238E27FC236}">
                <a16:creationId xmlns:a16="http://schemas.microsoft.com/office/drawing/2014/main" id="{F0FFA7D7-B017-82C7-096C-382622EBCD8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87867"/>
            <a:ext cx="4346443" cy="325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7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Polytunnel Construction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6" name="Picture 5" descr="A picture containing grass, sky, outdoor, outdoor object&#10;&#10;Description automatically generated">
            <a:extLst>
              <a:ext uri="{FF2B5EF4-FFF2-40B4-BE49-F238E27FC236}">
                <a16:creationId xmlns:a16="http://schemas.microsoft.com/office/drawing/2014/main" id="{A450DE7F-262E-6FFA-3891-04206A27A6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60" y="1260994"/>
            <a:ext cx="7092280" cy="531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9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Outcomes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7" name="Content Placeholder 6" descr="A picture containing grass, sky, outdoor, day&#10;&#10;Description automatically generated">
            <a:extLst>
              <a:ext uri="{FF2B5EF4-FFF2-40B4-BE49-F238E27FC236}">
                <a16:creationId xmlns:a16="http://schemas.microsoft.com/office/drawing/2014/main" id="{AEACDE2F-BDAE-5527-A6B0-A570F90E5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083692"/>
            <a:ext cx="4663433" cy="3497575"/>
          </a:xfrm>
        </p:spPr>
      </p:pic>
    </p:spTree>
    <p:extLst>
      <p:ext uri="{BB962C8B-B14F-4D97-AF65-F5344CB8AC3E}">
        <p14:creationId xmlns:p14="http://schemas.microsoft.com/office/powerpoint/2010/main" val="4079014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Outcomes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8" name="Content Placeholder 7" descr="A picture containing grass, tree, outdoor, sky&#10;&#10;Description automatically generated">
            <a:extLst>
              <a:ext uri="{FF2B5EF4-FFF2-40B4-BE49-F238E27FC236}">
                <a16:creationId xmlns:a16="http://schemas.microsoft.com/office/drawing/2014/main" id="{C80F9708-20DC-50C8-F139-5AE37F1E26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5262"/>
            <a:ext cx="3820309" cy="2865232"/>
          </a:xfrm>
        </p:spPr>
      </p:pic>
      <p:pic>
        <p:nvPicPr>
          <p:cNvPr id="13" name="Picture 12" descr="A picture containing grass, tree, outdoor, sky&#10;&#10;Description automatically generated">
            <a:extLst>
              <a:ext uri="{FF2B5EF4-FFF2-40B4-BE49-F238E27FC236}">
                <a16:creationId xmlns:a16="http://schemas.microsoft.com/office/drawing/2014/main" id="{720A26A3-8126-E43F-F3E7-4AAAFAF8A4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882" y="2636912"/>
            <a:ext cx="5628117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39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Outcomes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842" y="5335369"/>
            <a:ext cx="2085013" cy="225572"/>
          </a:xfrm>
          <a:prstGeom prst="rect">
            <a:avLst/>
          </a:prstGeom>
        </p:spPr>
      </p:pic>
      <p:pic>
        <p:nvPicPr>
          <p:cNvPr id="6" name="Picture 5" descr="A picture containing grass, sky, outdoor, tree&#10;&#10;Description automatically generated">
            <a:extLst>
              <a:ext uri="{FF2B5EF4-FFF2-40B4-BE49-F238E27FC236}">
                <a16:creationId xmlns:a16="http://schemas.microsoft.com/office/drawing/2014/main" id="{D1FCCCDF-9316-31FB-FF9D-C3C3AF6FC1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45" y="1260994"/>
            <a:ext cx="2743200" cy="3657600"/>
          </a:xfrm>
          <a:prstGeom prst="rect">
            <a:avLst/>
          </a:prstGeom>
        </p:spPr>
      </p:pic>
      <p:pic>
        <p:nvPicPr>
          <p:cNvPr id="5" name="Picture 4" descr="A picture containing grass, sky, outdoor, park&#10;&#10;Description automatically generated">
            <a:extLst>
              <a:ext uri="{FF2B5EF4-FFF2-40B4-BE49-F238E27FC236}">
                <a16:creationId xmlns:a16="http://schemas.microsoft.com/office/drawing/2014/main" id="{403BA6FC-BA27-C476-E6D5-25006589B0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168" y="1291921"/>
            <a:ext cx="4655280" cy="349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18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Videos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6" name="IMG_2174">
            <a:hlinkClick r:id="" action="ppaction://media"/>
            <a:extLst>
              <a:ext uri="{FF2B5EF4-FFF2-40B4-BE49-F238E27FC236}">
                <a16:creationId xmlns:a16="http://schemas.microsoft.com/office/drawing/2014/main" id="{ADAC42E8-C82C-CCB1-3F4D-5392F24CB4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3089" y="886039"/>
            <a:ext cx="3281561" cy="5833886"/>
          </a:xfrm>
          <a:prstGeom prst="rect">
            <a:avLst/>
          </a:prstGeom>
        </p:spPr>
      </p:pic>
      <p:pic>
        <p:nvPicPr>
          <p:cNvPr id="8" name="IMG_3569">
            <a:hlinkClick r:id="" action="ppaction://media"/>
            <a:extLst>
              <a:ext uri="{FF2B5EF4-FFF2-40B4-BE49-F238E27FC236}">
                <a16:creationId xmlns:a16="http://schemas.microsoft.com/office/drawing/2014/main" id="{66F802C2-20B9-DEB4-FD6A-74AE55D8F28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05258" y="886039"/>
            <a:ext cx="3235653" cy="575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3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0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Pond Area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5" name="Picture 4" descr="A picture containing outdoor, tree, sky, ground&#10;&#10;Description automatically generated">
            <a:extLst>
              <a:ext uri="{FF2B5EF4-FFF2-40B4-BE49-F238E27FC236}">
                <a16:creationId xmlns:a16="http://schemas.microsoft.com/office/drawing/2014/main" id="{6CE04A7D-6634-F963-17EB-9A6CAAF6E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419953"/>
            <a:ext cx="4572000" cy="3429000"/>
          </a:xfrm>
          <a:prstGeom prst="rect">
            <a:avLst/>
          </a:prstGeom>
        </p:spPr>
      </p:pic>
      <p:pic>
        <p:nvPicPr>
          <p:cNvPr id="8" name="Picture 7" descr="A picture containing tree, outdoor, plant, dirt&#10;&#10;Description automatically generated">
            <a:extLst>
              <a:ext uri="{FF2B5EF4-FFF2-40B4-BE49-F238E27FC236}">
                <a16:creationId xmlns:a16="http://schemas.microsoft.com/office/drawing/2014/main" id="{3314AC31-7468-395A-E0EF-0DFAFF5B02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58" y="1130875"/>
            <a:ext cx="3586290" cy="478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0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Outcomes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12" name="Picture 11" descr="A picture containing tree, outdoor, building, bridge&#10;&#10;Description automatically generated">
            <a:extLst>
              <a:ext uri="{FF2B5EF4-FFF2-40B4-BE49-F238E27FC236}">
                <a16:creationId xmlns:a16="http://schemas.microsoft.com/office/drawing/2014/main" id="{DA2DCCAB-9831-75A1-BC83-621B51D0BB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1248"/>
            <a:ext cx="4113250" cy="3084938"/>
          </a:xfrm>
          <a:prstGeom prst="rect">
            <a:avLst/>
          </a:prstGeom>
        </p:spPr>
      </p:pic>
      <p:pic>
        <p:nvPicPr>
          <p:cNvPr id="7" name="Content Placeholder 6" descr="A picture containing outdoor, ground, grill, trash&#10;&#10;Description automatically generated">
            <a:extLst>
              <a:ext uri="{FF2B5EF4-FFF2-40B4-BE49-F238E27FC236}">
                <a16:creationId xmlns:a16="http://schemas.microsoft.com/office/drawing/2014/main" id="{392CB7F3-9A8E-5D75-A2B6-99A4659B9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636" y="2876211"/>
            <a:ext cx="5203364" cy="3902523"/>
          </a:xfrm>
        </p:spPr>
      </p:pic>
    </p:spTree>
    <p:extLst>
      <p:ext uri="{BB962C8B-B14F-4D97-AF65-F5344CB8AC3E}">
        <p14:creationId xmlns:p14="http://schemas.microsoft.com/office/powerpoint/2010/main" val="2432979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Outcomes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8" name="Content Placeholder 7" descr="A picture containing outdoor object, trunk&#10;&#10;Description automatically generated">
            <a:extLst>
              <a:ext uri="{FF2B5EF4-FFF2-40B4-BE49-F238E27FC236}">
                <a16:creationId xmlns:a16="http://schemas.microsoft.com/office/drawing/2014/main" id="{580A0912-D5C8-154D-2158-BC391129EB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564904"/>
            <a:ext cx="4775742" cy="3581807"/>
          </a:xfrm>
        </p:spPr>
      </p:pic>
      <p:pic>
        <p:nvPicPr>
          <p:cNvPr id="17" name="Picture 16" descr="A picture containing ground, building, porch&#10;&#10;Description automatically generated">
            <a:extLst>
              <a:ext uri="{FF2B5EF4-FFF2-40B4-BE49-F238E27FC236}">
                <a16:creationId xmlns:a16="http://schemas.microsoft.com/office/drawing/2014/main" id="{BFEF71E7-D73C-58B1-7C77-27B4468C0F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2" y="1044740"/>
            <a:ext cx="4113250" cy="308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455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Outcomes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6" name="Content Placeholder 5" descr="A picture containing plant, green, outdoor, flower&#10;&#10;Description automatically generated">
            <a:extLst>
              <a:ext uri="{FF2B5EF4-FFF2-40B4-BE49-F238E27FC236}">
                <a16:creationId xmlns:a16="http://schemas.microsoft.com/office/drawing/2014/main" id="{4B703322-1297-6195-97DE-D660CA45C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14" y="1128063"/>
            <a:ext cx="3092090" cy="4122787"/>
          </a:xfrm>
        </p:spPr>
      </p:pic>
      <p:pic>
        <p:nvPicPr>
          <p:cNvPr id="8" name="Picture 7" descr="A group of potted plants on a patio&#10;&#10;Description automatically generated with low confidence">
            <a:extLst>
              <a:ext uri="{FF2B5EF4-FFF2-40B4-BE49-F238E27FC236}">
                <a16:creationId xmlns:a16="http://schemas.microsoft.com/office/drawing/2014/main" id="{19B45CA7-500C-94F5-3BDD-2EF69F1895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604" y="1341156"/>
            <a:ext cx="2494449" cy="33259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548455-3B1A-C670-8EEA-AC6E7F4B336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92" y="1297059"/>
            <a:ext cx="2577983" cy="343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0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Projects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6" name="Content Placeholder 5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5CCB52DE-7FCA-A2CB-51D1-E7E2A3C15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306" y="1297059"/>
            <a:ext cx="2757063" cy="3676084"/>
          </a:xfrm>
        </p:spPr>
      </p:pic>
      <p:pic>
        <p:nvPicPr>
          <p:cNvPr id="8" name="Picture 7" descr="A group of people working on a tire&#10;&#10;Description automatically generated with low confidence">
            <a:extLst>
              <a:ext uri="{FF2B5EF4-FFF2-40B4-BE49-F238E27FC236}">
                <a16:creationId xmlns:a16="http://schemas.microsoft.com/office/drawing/2014/main" id="{E80F091E-3876-275A-DD8F-AE6A80874C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23355"/>
            <a:ext cx="2757063" cy="367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88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Puffin Produce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6" name="Content Placeholder 5" descr="A group of people posing for a photo in front of a train&#10;&#10;Description automatically generated with medium confidence">
            <a:extLst>
              <a:ext uri="{FF2B5EF4-FFF2-40B4-BE49-F238E27FC236}">
                <a16:creationId xmlns:a16="http://schemas.microsoft.com/office/drawing/2014/main" id="{286C51BF-F024-0F67-3CBC-1B1A7E9241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52" y="1082205"/>
            <a:ext cx="3048572" cy="4064763"/>
          </a:xfrm>
        </p:spPr>
      </p:pic>
      <p:pic>
        <p:nvPicPr>
          <p:cNvPr id="8" name="Picture 7" descr="A tractor parked outside a house&#10;&#10;Description automatically generated with low confidence">
            <a:extLst>
              <a:ext uri="{FF2B5EF4-FFF2-40B4-BE49-F238E27FC236}">
                <a16:creationId xmlns:a16="http://schemas.microsoft.com/office/drawing/2014/main" id="{757F3960-A36E-0A10-6D61-3798955F46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10" y="1042273"/>
            <a:ext cx="3015239" cy="402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50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3346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Growing All Year Round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9" name="Content Placeholder 8" descr="A picture containing grass, tree, outdoor, sky&#10;&#10;Description automatically generated">
            <a:extLst>
              <a:ext uri="{FF2B5EF4-FFF2-40B4-BE49-F238E27FC236}">
                <a16:creationId xmlns:a16="http://schemas.microsoft.com/office/drawing/2014/main" id="{DCABCA11-0BA5-18C4-D2F9-00BBAF25C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27" y="1462731"/>
            <a:ext cx="4529477" cy="3397108"/>
          </a:xfrm>
        </p:spPr>
      </p:pic>
      <p:pic>
        <p:nvPicPr>
          <p:cNvPr id="13" name="Picture 12" descr="A flower bed in a yard&#10;&#10;Description automatically generated with low confidence">
            <a:extLst>
              <a:ext uri="{FF2B5EF4-FFF2-40B4-BE49-F238E27FC236}">
                <a16:creationId xmlns:a16="http://schemas.microsoft.com/office/drawing/2014/main" id="{33719A19-873F-B792-0295-FD3D8964E6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757" y="1185664"/>
            <a:ext cx="3258108" cy="434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476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3346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Growing All Year Round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7" name="Content Placeholder 6" descr="A picture containing flower, plant&#10;&#10;Description automatically generated">
            <a:extLst>
              <a:ext uri="{FF2B5EF4-FFF2-40B4-BE49-F238E27FC236}">
                <a16:creationId xmlns:a16="http://schemas.microsoft.com/office/drawing/2014/main" id="{C6AA0042-3662-A5BF-753F-8F291449E2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65" y="1137799"/>
            <a:ext cx="3394472" cy="4525963"/>
          </a:xfrm>
        </p:spPr>
      </p:pic>
      <p:pic>
        <p:nvPicPr>
          <p:cNvPr id="17" name="Picture 16" descr="A picture containing plant, green&#10;&#10;Description automatically generated">
            <a:extLst>
              <a:ext uri="{FF2B5EF4-FFF2-40B4-BE49-F238E27FC236}">
                <a16:creationId xmlns:a16="http://schemas.microsoft.com/office/drawing/2014/main" id="{B615ACA5-CDB8-F64D-C003-FA2A78D0EC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34" y="1091747"/>
            <a:ext cx="3320197" cy="442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89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Prayer Garden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7" name="Picture 6" descr="A tree in a yard&#10;&#10;Description automatically generated with low confidence">
            <a:extLst>
              <a:ext uri="{FF2B5EF4-FFF2-40B4-BE49-F238E27FC236}">
                <a16:creationId xmlns:a16="http://schemas.microsoft.com/office/drawing/2014/main" id="{DF187032-06F6-D3F3-D58F-9C285E8932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10176"/>
            <a:ext cx="6191451" cy="464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476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Developing a Meadow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3" name="Picture 2" descr="A picture containing grass, outdoor, sky, tree&#10;&#10;Description automatically generated">
            <a:extLst>
              <a:ext uri="{FF2B5EF4-FFF2-40B4-BE49-F238E27FC236}">
                <a16:creationId xmlns:a16="http://schemas.microsoft.com/office/drawing/2014/main" id="{55B263BF-1430-DA93-4407-D2A821F622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782" y="1378988"/>
            <a:ext cx="2458436" cy="3277914"/>
          </a:xfrm>
          <a:prstGeom prst="rect">
            <a:avLst/>
          </a:prstGeom>
        </p:spPr>
      </p:pic>
      <p:pic>
        <p:nvPicPr>
          <p:cNvPr id="6" name="Picture 5" descr="A grassy field with trees in the background&#10;&#10;Description automatically generated">
            <a:extLst>
              <a:ext uri="{FF2B5EF4-FFF2-40B4-BE49-F238E27FC236}">
                <a16:creationId xmlns:a16="http://schemas.microsoft.com/office/drawing/2014/main" id="{AB0D2E7D-E5AE-1AEB-62EF-19B64355CA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30" y="1345513"/>
            <a:ext cx="2491445" cy="3321926"/>
          </a:xfrm>
          <a:prstGeom prst="rect">
            <a:avLst/>
          </a:prstGeom>
        </p:spPr>
      </p:pic>
      <p:pic>
        <p:nvPicPr>
          <p:cNvPr id="13" name="Picture 12" descr="A picture containing outdoor, grass, field, playing&#10;&#10;Description automatically generated">
            <a:extLst>
              <a:ext uri="{FF2B5EF4-FFF2-40B4-BE49-F238E27FC236}">
                <a16:creationId xmlns:a16="http://schemas.microsoft.com/office/drawing/2014/main" id="{27DFE6B0-5608-AC19-1553-B311888DD7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045" y="1389523"/>
            <a:ext cx="2458436" cy="327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2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Willow Dome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7" name="Picture 6" descr="A grassy field with tree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FDEF3F81-214B-2E63-50AC-3F05738C92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2" y="1556792"/>
            <a:ext cx="4289203" cy="3216902"/>
          </a:xfrm>
          <a:prstGeom prst="rect">
            <a:avLst/>
          </a:prstGeom>
        </p:spPr>
      </p:pic>
      <p:pic>
        <p:nvPicPr>
          <p:cNvPr id="5" name="Picture 4" descr="A giraffe drinking water&#10;&#10;Description automatically generated with medium confidence">
            <a:extLst>
              <a:ext uri="{FF2B5EF4-FFF2-40B4-BE49-F238E27FC236}">
                <a16:creationId xmlns:a16="http://schemas.microsoft.com/office/drawing/2014/main" id="{DC235D8C-EF9B-2C9C-5B37-9CBA408BCD6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193" y="1478480"/>
            <a:ext cx="3663191" cy="488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15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Further Developments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7F3BC0-DC5A-202C-8C73-0A7D40EDFC8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1" r="269" b="17192"/>
          <a:stretch/>
        </p:blipFill>
        <p:spPr>
          <a:xfrm>
            <a:off x="350025" y="1269474"/>
            <a:ext cx="3763225" cy="3412976"/>
          </a:xfrm>
          <a:prstGeom prst="rect">
            <a:avLst/>
          </a:prstGeom>
        </p:spPr>
      </p:pic>
      <p:pic>
        <p:nvPicPr>
          <p:cNvPr id="9" name="Picture 8" descr="A picture containing ground&#10;&#10;Description automatically generated">
            <a:extLst>
              <a:ext uri="{FF2B5EF4-FFF2-40B4-BE49-F238E27FC236}">
                <a16:creationId xmlns:a16="http://schemas.microsoft.com/office/drawing/2014/main" id="{6BF4C20F-0B7C-E65F-47E6-6E6E8665D1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258" y="1011043"/>
            <a:ext cx="3327834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10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Further Developments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5" name="Picture 4" descr="A picture containing ground, outdoor, road, curb&#10;&#10;Description automatically generated">
            <a:extLst>
              <a:ext uri="{FF2B5EF4-FFF2-40B4-BE49-F238E27FC236}">
                <a16:creationId xmlns:a16="http://schemas.microsoft.com/office/drawing/2014/main" id="{B63C2011-8329-ABA6-4C9E-3452A40A47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136" y="1276951"/>
            <a:ext cx="2733768" cy="3645024"/>
          </a:xfrm>
          <a:prstGeom prst="rect">
            <a:avLst/>
          </a:prstGeom>
        </p:spPr>
      </p:pic>
      <p:pic>
        <p:nvPicPr>
          <p:cNvPr id="8" name="Picture 7" descr="A picture containing text, ground, outdoor&#10;&#10;Description automatically generated">
            <a:extLst>
              <a:ext uri="{FF2B5EF4-FFF2-40B4-BE49-F238E27FC236}">
                <a16:creationId xmlns:a16="http://schemas.microsoft.com/office/drawing/2014/main" id="{E659187F-0EC2-1BD7-8C21-4FD664C0D2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154" y="1058299"/>
            <a:ext cx="2976773" cy="396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41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Further Developments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5" name="Picture 4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3F3103E9-BAEC-A445-96F4-41D59B2880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97059"/>
            <a:ext cx="3224885" cy="4299847"/>
          </a:xfrm>
          <a:prstGeom prst="rect">
            <a:avLst/>
          </a:prstGeom>
        </p:spPr>
      </p:pic>
      <p:pic>
        <p:nvPicPr>
          <p:cNvPr id="8" name="Picture 7" descr="A picture containing outdoor, ground, tree, wooden&#10;&#10;Description automatically generated">
            <a:extLst>
              <a:ext uri="{FF2B5EF4-FFF2-40B4-BE49-F238E27FC236}">
                <a16:creationId xmlns:a16="http://schemas.microsoft.com/office/drawing/2014/main" id="{3FFD1613-3F45-9E78-917D-B098E8F19F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517" y="1100596"/>
            <a:ext cx="3597864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302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Further Developments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6" name="Picture 5" descr="A picture containing accessory, enamel&#10;&#10;Description automatically generated">
            <a:extLst>
              <a:ext uri="{FF2B5EF4-FFF2-40B4-BE49-F238E27FC236}">
                <a16:creationId xmlns:a16="http://schemas.microsoft.com/office/drawing/2014/main" id="{C98C035C-5B23-A345-DECE-536038EF97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26" y="1187721"/>
            <a:ext cx="3165692" cy="4220922"/>
          </a:xfrm>
          <a:prstGeom prst="rect">
            <a:avLst/>
          </a:prstGeom>
        </p:spPr>
      </p:pic>
      <p:pic>
        <p:nvPicPr>
          <p:cNvPr id="9" name="Picture 8" descr="A bench in a park&#10;&#10;Description automatically generated with low confidence">
            <a:extLst>
              <a:ext uri="{FF2B5EF4-FFF2-40B4-BE49-F238E27FC236}">
                <a16:creationId xmlns:a16="http://schemas.microsoft.com/office/drawing/2014/main" id="{E0CBA669-6138-3F10-76DC-3ACEAC3AF4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573" y="1385812"/>
            <a:ext cx="4916475" cy="368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19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Presenting at Sustainable Schools </a:t>
            </a:r>
            <a:r>
              <a:rPr lang="en-GB" dirty="0" err="1"/>
              <a:t>CoPembrokeshire</a:t>
            </a:r>
            <a:r>
              <a:rPr lang="en-GB" dirty="0"/>
              <a:t> Event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122F55-FB83-3AD6-EECE-922B4F5447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24" y="1660649"/>
            <a:ext cx="7188566" cy="398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51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17253</TotalTime>
  <Words>117</Words>
  <Application>Microsoft Office PowerPoint</Application>
  <PresentationFormat>On-screen Show (4:3)</PresentationFormat>
  <Paragraphs>41</Paragraphs>
  <Slides>35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St Marks VA Church School Developing School Grounds  </vt:lpstr>
      <vt:lpstr>May 2021</vt:lpstr>
      <vt:lpstr>May 2021</vt:lpstr>
      <vt:lpstr>May 2021</vt:lpstr>
      <vt:lpstr>Aims</vt:lpstr>
      <vt:lpstr>Action Plan</vt:lpstr>
      <vt:lpstr>Action Plan continued</vt:lpstr>
      <vt:lpstr>Business and Partnership Support</vt:lpstr>
      <vt:lpstr>July 2021</vt:lpstr>
      <vt:lpstr>Work Party</vt:lpstr>
      <vt:lpstr>Running Track Replacement</vt:lpstr>
      <vt:lpstr>Nature Garden Development</vt:lpstr>
      <vt:lpstr>Polytunnel Construction</vt:lpstr>
      <vt:lpstr>Polytunnel Construction</vt:lpstr>
      <vt:lpstr>Polytunnel Construction</vt:lpstr>
      <vt:lpstr>Outcomes</vt:lpstr>
      <vt:lpstr>Outcomes</vt:lpstr>
      <vt:lpstr>Outcomes</vt:lpstr>
      <vt:lpstr>Videos</vt:lpstr>
      <vt:lpstr>Pond Area</vt:lpstr>
      <vt:lpstr>Outcomes</vt:lpstr>
      <vt:lpstr>Outcomes</vt:lpstr>
      <vt:lpstr>Outcomes</vt:lpstr>
      <vt:lpstr>Projects</vt:lpstr>
      <vt:lpstr>Puffin Produce</vt:lpstr>
      <vt:lpstr>Growing All Year Round</vt:lpstr>
      <vt:lpstr>Growing All Year Round</vt:lpstr>
      <vt:lpstr>Prayer Garden</vt:lpstr>
      <vt:lpstr>Developing a Meadow</vt:lpstr>
      <vt:lpstr>Willow Dome</vt:lpstr>
      <vt:lpstr>Further Developments</vt:lpstr>
      <vt:lpstr>Further Developments</vt:lpstr>
      <vt:lpstr>Further Developments</vt:lpstr>
      <vt:lpstr>Further Developments</vt:lpstr>
      <vt:lpstr>Presenting at Sustainable Schools CoPembrokeshire Event</vt:lpstr>
    </vt:vector>
  </TitlesOfParts>
  <Company>Pembrokeshire Coast National 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Ysgolion Awyr Agored Sir Benfro</dc:title>
  <dc:creator>Bryony Rees</dc:creator>
  <cp:lastModifiedBy>Bryony Rees</cp:lastModifiedBy>
  <cp:revision>80</cp:revision>
  <dcterms:created xsi:type="dcterms:W3CDTF">2020-08-20T09:24:00Z</dcterms:created>
  <dcterms:modified xsi:type="dcterms:W3CDTF">2022-12-09T12:15:24Z</dcterms:modified>
</cp:coreProperties>
</file>